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8"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4A3485-1022-4EF0-83F8-3A57328E5F5F}" v="5" dt="2024-10-02T07:27:13.8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437"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2155463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721132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12481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4197279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347649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445879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731839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4072705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550080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3038701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1B75F70-D6D5-4C2D-8E8E-B1F62EF1175A}" type="datetimeFigureOut">
              <a:rPr kumimoji="1" lang="ja-JP" altLang="en-US" smtClean="0"/>
              <a:t>2024/10/2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898242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75F70-D6D5-4C2D-8E8E-B1F62EF1175A}" type="datetimeFigureOut">
              <a:rPr kumimoji="1" lang="ja-JP" altLang="en-US" smtClean="0"/>
              <a:t>2024/10/2</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E0AD03-C3D6-4F65-ABFA-D4E4B830F5A0}" type="slidenum">
              <a:rPr kumimoji="1" lang="ja-JP" altLang="en-US" smtClean="0"/>
              <a:t>‹#›</a:t>
            </a:fld>
            <a:endParaRPr kumimoji="1" lang="ja-JP" altLang="en-US"/>
          </a:p>
        </p:txBody>
      </p:sp>
    </p:spTree>
    <p:extLst>
      <p:ext uri="{BB962C8B-B14F-4D97-AF65-F5344CB8AC3E}">
        <p14:creationId xmlns:p14="http://schemas.microsoft.com/office/powerpoint/2010/main" val="1925810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A0C28D3-10F0-29AD-48D1-0858BCF0CF9E}"/>
              </a:ext>
            </a:extLst>
          </p:cNvPr>
          <p:cNvSpPr txBox="1"/>
          <p:nvPr/>
        </p:nvSpPr>
        <p:spPr>
          <a:xfrm>
            <a:off x="140675" y="143106"/>
            <a:ext cx="4451421" cy="261610"/>
          </a:xfrm>
          <a:prstGeom prst="rect">
            <a:avLst/>
          </a:prstGeom>
          <a:noFill/>
        </p:spPr>
        <p:txBody>
          <a:bodyPr wrap="square" rtlCol="0">
            <a:spAutoFit/>
          </a:bodyPr>
          <a:lstStyle/>
          <a:p>
            <a:r>
              <a:rPr kumimoji="1" lang="ja-JP" altLang="en-US" sz="1100" b="1"/>
              <a:t>様式５ー１</a:t>
            </a:r>
            <a:r>
              <a:rPr kumimoji="1" lang="en-US" altLang="ja-JP" sz="1100" b="1"/>
              <a:t>b</a:t>
            </a:r>
            <a:r>
              <a:rPr kumimoji="1" lang="ja-JP" altLang="en-US" sz="1100" b="1"/>
              <a:t>　実施体制（実施課題構成図）　令和６年度</a:t>
            </a:r>
          </a:p>
        </p:txBody>
      </p:sp>
      <p:sp>
        <p:nvSpPr>
          <p:cNvPr id="7" name="テキスト ボックス 6">
            <a:extLst>
              <a:ext uri="{FF2B5EF4-FFF2-40B4-BE49-F238E27FC236}">
                <a16:creationId xmlns:a16="http://schemas.microsoft.com/office/drawing/2014/main" id="{280D63BA-2CB2-B9DF-1D00-5E2433B0EFB2}"/>
              </a:ext>
            </a:extLst>
          </p:cNvPr>
          <p:cNvSpPr txBox="1"/>
          <p:nvPr/>
        </p:nvSpPr>
        <p:spPr>
          <a:xfrm>
            <a:off x="231819" y="496668"/>
            <a:ext cx="9517299" cy="1384995"/>
          </a:xfrm>
          <a:prstGeom prst="rect">
            <a:avLst/>
          </a:prstGeom>
          <a:noFill/>
        </p:spPr>
        <p:txBody>
          <a:bodyPr wrap="square" rtlCol="0">
            <a:spAutoFit/>
          </a:bodyPr>
          <a:lstStyle/>
          <a:p>
            <a:r>
              <a:rPr kumimoji="1" lang="en-US" altLang="ja-JP" sz="1400" dirty="0"/>
              <a:t>【</a:t>
            </a:r>
            <a:r>
              <a:rPr kumimoji="1" lang="ja-JP" altLang="en-US" sz="1400" dirty="0"/>
              <a:t>募集事業テーマ</a:t>
            </a:r>
            <a:r>
              <a:rPr kumimoji="1" lang="en-US" altLang="ja-JP" sz="1400" dirty="0"/>
              <a:t>】</a:t>
            </a:r>
          </a:p>
          <a:p>
            <a:r>
              <a:rPr kumimoji="1" lang="ja-JP" altLang="en-US" sz="1400" dirty="0"/>
              <a:t>　</a:t>
            </a:r>
            <a:r>
              <a:rPr kumimoji="1" lang="ja-JP" altLang="en-US" sz="1400" dirty="0">
                <a:solidFill>
                  <a:schemeClr val="accent1"/>
                </a:solidFill>
              </a:rPr>
              <a:t>令和６年度「未利用木質バイオマスをセルロース源として活用するための新規バイオマスプラスチックの製造方法の構築と製品開発に関する調査研究」委託事業</a:t>
            </a:r>
            <a:endParaRPr kumimoji="1" lang="en-US" altLang="ja-JP" sz="1400" dirty="0">
              <a:solidFill>
                <a:schemeClr val="accent1"/>
              </a:solidFill>
            </a:endParaRPr>
          </a:p>
          <a:p>
            <a:endParaRPr kumimoji="1" lang="en-US" altLang="ja-JP" sz="1400" dirty="0"/>
          </a:p>
          <a:p>
            <a:r>
              <a:rPr kumimoji="1" lang="en-US" altLang="ja-JP" sz="1400" dirty="0"/>
              <a:t>【</a:t>
            </a:r>
            <a:r>
              <a:rPr kumimoji="1" lang="ja-JP" altLang="en-US" sz="1400" dirty="0"/>
              <a:t>提案名</a:t>
            </a:r>
            <a:r>
              <a:rPr kumimoji="1" lang="en-US" altLang="ja-JP" sz="1400" dirty="0"/>
              <a:t>】</a:t>
            </a:r>
          </a:p>
          <a:p>
            <a:r>
              <a:rPr kumimoji="1" lang="ja-JP" altLang="en-US" sz="1400" dirty="0"/>
              <a:t>　</a:t>
            </a:r>
            <a:r>
              <a:rPr kumimoji="1" lang="ja-JP" altLang="en-US" sz="1400" dirty="0">
                <a:solidFill>
                  <a:schemeClr val="accent1"/>
                </a:solidFill>
              </a:rPr>
              <a:t>〇〇〇に関する調査研究</a:t>
            </a:r>
          </a:p>
        </p:txBody>
      </p:sp>
      <p:sp>
        <p:nvSpPr>
          <p:cNvPr id="8" name="四角形: 角を丸くする 7">
            <a:extLst>
              <a:ext uri="{FF2B5EF4-FFF2-40B4-BE49-F238E27FC236}">
                <a16:creationId xmlns:a16="http://schemas.microsoft.com/office/drawing/2014/main" id="{F2063847-2F57-684A-088D-F104285680CE}"/>
              </a:ext>
            </a:extLst>
          </p:cNvPr>
          <p:cNvSpPr/>
          <p:nvPr/>
        </p:nvSpPr>
        <p:spPr>
          <a:xfrm>
            <a:off x="416560" y="2103120"/>
            <a:ext cx="3434080" cy="609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a:solidFill>
                  <a:schemeClr val="tx1"/>
                </a:solidFill>
              </a:rPr>
              <a:t>事業実施管理者</a:t>
            </a:r>
            <a:endParaRPr kumimoji="1" lang="en-US" altLang="ja-JP">
              <a:solidFill>
                <a:schemeClr val="tx1"/>
              </a:solidFill>
            </a:endParaRPr>
          </a:p>
          <a:p>
            <a:r>
              <a:rPr kumimoji="1" lang="ja-JP" altLang="en-US" sz="1400">
                <a:solidFill>
                  <a:schemeClr val="accent1"/>
                </a:solidFill>
              </a:rPr>
              <a:t>〇〇大学　教授　〇〇　〇〇</a:t>
            </a:r>
          </a:p>
        </p:txBody>
      </p:sp>
      <p:cxnSp>
        <p:nvCxnSpPr>
          <p:cNvPr id="10" name="直線コネクタ 9">
            <a:extLst>
              <a:ext uri="{FF2B5EF4-FFF2-40B4-BE49-F238E27FC236}">
                <a16:creationId xmlns:a16="http://schemas.microsoft.com/office/drawing/2014/main" id="{665A48F8-1519-337C-D8DD-3D8E311E4C7E}"/>
              </a:ext>
            </a:extLst>
          </p:cNvPr>
          <p:cNvCxnSpPr>
            <a:stCxn id="8" idx="2"/>
          </p:cNvCxnSpPr>
          <p:nvPr/>
        </p:nvCxnSpPr>
        <p:spPr>
          <a:xfrm>
            <a:off x="2133600" y="2712720"/>
            <a:ext cx="6096" cy="2816352"/>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a:extLst>
              <a:ext uri="{FF2B5EF4-FFF2-40B4-BE49-F238E27FC236}">
                <a16:creationId xmlns:a16="http://schemas.microsoft.com/office/drawing/2014/main" id="{26048B12-FC5A-420B-0CFF-01138BF3560B}"/>
              </a:ext>
            </a:extLst>
          </p:cNvPr>
          <p:cNvCxnSpPr/>
          <p:nvPr/>
        </p:nvCxnSpPr>
        <p:spPr>
          <a:xfrm>
            <a:off x="2132584" y="3429000"/>
            <a:ext cx="1103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7B61542A-A90A-03F1-C5B4-243C7EA62F21}"/>
              </a:ext>
            </a:extLst>
          </p:cNvPr>
          <p:cNvCxnSpPr/>
          <p:nvPr/>
        </p:nvCxnSpPr>
        <p:spPr>
          <a:xfrm>
            <a:off x="2132584" y="5529072"/>
            <a:ext cx="1103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ABCE6A2B-60E8-ECAF-059B-8B30EA4668D2}"/>
              </a:ext>
            </a:extLst>
          </p:cNvPr>
          <p:cNvCxnSpPr/>
          <p:nvPr/>
        </p:nvCxnSpPr>
        <p:spPr>
          <a:xfrm>
            <a:off x="2132584" y="4488942"/>
            <a:ext cx="11033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1C9E0B90-FA4F-6F53-466C-15A18F35E7D6}"/>
              </a:ext>
            </a:extLst>
          </p:cNvPr>
          <p:cNvSpPr/>
          <p:nvPr/>
        </p:nvSpPr>
        <p:spPr>
          <a:xfrm>
            <a:off x="3235960" y="2932850"/>
            <a:ext cx="6115304" cy="9567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a:solidFill>
                  <a:schemeClr val="tx1"/>
                </a:solidFill>
              </a:rPr>
              <a:t>実施課題１　</a:t>
            </a:r>
            <a:r>
              <a:rPr kumimoji="1" lang="ja-JP" altLang="en-US" sz="1400" b="1">
                <a:solidFill>
                  <a:schemeClr val="accent1"/>
                </a:solidFill>
              </a:rPr>
              <a:t>〇〇〇及び〇〇〇〇の解析</a:t>
            </a:r>
            <a:endParaRPr kumimoji="1" lang="en-US" altLang="ja-JP" sz="1400" b="1">
              <a:solidFill>
                <a:schemeClr val="accent1"/>
              </a:solidFill>
            </a:endParaRPr>
          </a:p>
          <a:p>
            <a:r>
              <a:rPr kumimoji="1" lang="ja-JP" altLang="en-US" sz="1400">
                <a:solidFill>
                  <a:schemeClr val="tx1"/>
                </a:solidFill>
              </a:rPr>
              <a:t>責任者　</a:t>
            </a:r>
            <a:r>
              <a:rPr kumimoji="1" lang="ja-JP" altLang="en-US" sz="1400">
                <a:solidFill>
                  <a:schemeClr val="accent1"/>
                </a:solidFill>
              </a:rPr>
              <a:t>〇〇機構　〇〇領域長　〇〇　〇〇</a:t>
            </a:r>
            <a:endParaRPr kumimoji="1" lang="en-US" altLang="ja-JP" sz="1400">
              <a:solidFill>
                <a:schemeClr val="accent1"/>
              </a:solidFill>
            </a:endParaRPr>
          </a:p>
          <a:p>
            <a:r>
              <a:rPr kumimoji="1" lang="ja-JP" altLang="en-US" sz="1400">
                <a:solidFill>
                  <a:schemeClr val="tx1"/>
                </a:solidFill>
              </a:rPr>
              <a:t>従事者　</a:t>
            </a:r>
            <a:r>
              <a:rPr kumimoji="1" lang="ja-JP" altLang="en-US" sz="1400">
                <a:solidFill>
                  <a:schemeClr val="accent1"/>
                </a:solidFill>
              </a:rPr>
              <a:t>〇名</a:t>
            </a:r>
            <a:r>
              <a:rPr kumimoji="1" lang="ja-JP" altLang="en-US" sz="1400">
                <a:solidFill>
                  <a:schemeClr val="tx1"/>
                </a:solidFill>
              </a:rPr>
              <a:t>　参画機関　</a:t>
            </a:r>
            <a:r>
              <a:rPr kumimoji="1" lang="ja-JP" altLang="en-US" sz="1400">
                <a:solidFill>
                  <a:schemeClr val="accent1"/>
                </a:solidFill>
              </a:rPr>
              <a:t>〇〇大学、株式会社〇〇、〇〇機構</a:t>
            </a:r>
            <a:endParaRPr kumimoji="1" lang="en-US" altLang="ja-JP" sz="1400">
              <a:solidFill>
                <a:schemeClr val="accent1"/>
              </a:solidFill>
            </a:endParaRPr>
          </a:p>
          <a:p>
            <a:r>
              <a:rPr kumimoji="1" lang="ja-JP" altLang="en-US" sz="1400">
                <a:solidFill>
                  <a:schemeClr val="tx1"/>
                </a:solidFill>
              </a:rPr>
              <a:t>令和６年度予算　</a:t>
            </a:r>
            <a:r>
              <a:rPr kumimoji="1" lang="ja-JP" altLang="en-US" sz="1400">
                <a:solidFill>
                  <a:schemeClr val="accent1"/>
                </a:solidFill>
              </a:rPr>
              <a:t>〇，〇〇〇万円</a:t>
            </a:r>
          </a:p>
        </p:txBody>
      </p:sp>
      <p:sp>
        <p:nvSpPr>
          <p:cNvPr id="17" name="四角形: 角を丸くする 16">
            <a:extLst>
              <a:ext uri="{FF2B5EF4-FFF2-40B4-BE49-F238E27FC236}">
                <a16:creationId xmlns:a16="http://schemas.microsoft.com/office/drawing/2014/main" id="{063919E5-C28B-C975-BFDD-2C2C434D107A}"/>
              </a:ext>
            </a:extLst>
          </p:cNvPr>
          <p:cNvSpPr/>
          <p:nvPr/>
        </p:nvSpPr>
        <p:spPr>
          <a:xfrm>
            <a:off x="3235960" y="4001684"/>
            <a:ext cx="6103112" cy="9567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a:solidFill>
                  <a:schemeClr val="tx1"/>
                </a:solidFill>
              </a:rPr>
              <a:t>実施課題２</a:t>
            </a:r>
            <a:r>
              <a:rPr kumimoji="1" lang="ja-JP" altLang="en-US" sz="1400" b="1">
                <a:solidFill>
                  <a:schemeClr val="accent1"/>
                </a:solidFill>
              </a:rPr>
              <a:t>　〇〇〇を利用した〇〇〇装置の開発</a:t>
            </a:r>
            <a:endParaRPr kumimoji="1" lang="en-US" altLang="ja-JP" sz="1400" b="1">
              <a:solidFill>
                <a:schemeClr val="accent1"/>
              </a:solidFill>
            </a:endParaRPr>
          </a:p>
          <a:p>
            <a:r>
              <a:rPr kumimoji="1" lang="ja-JP" altLang="en-US" sz="1400">
                <a:solidFill>
                  <a:schemeClr val="tx1"/>
                </a:solidFill>
              </a:rPr>
              <a:t>責任者　</a:t>
            </a:r>
            <a:r>
              <a:rPr kumimoji="1" lang="ja-JP" altLang="en-US" sz="1400">
                <a:solidFill>
                  <a:schemeClr val="accent1"/>
                </a:solidFill>
              </a:rPr>
              <a:t>〇〇大学　〇〇領域長　〇〇　〇〇</a:t>
            </a:r>
            <a:endParaRPr kumimoji="1" lang="en-US" altLang="ja-JP" sz="1400">
              <a:solidFill>
                <a:schemeClr val="accent1"/>
              </a:solidFill>
            </a:endParaRPr>
          </a:p>
          <a:p>
            <a:r>
              <a:rPr kumimoji="1" lang="ja-JP" altLang="en-US" sz="1400">
                <a:solidFill>
                  <a:schemeClr val="tx1"/>
                </a:solidFill>
              </a:rPr>
              <a:t>従事者　</a:t>
            </a:r>
            <a:r>
              <a:rPr kumimoji="1" lang="ja-JP" altLang="en-US" sz="1400">
                <a:solidFill>
                  <a:schemeClr val="accent1"/>
                </a:solidFill>
              </a:rPr>
              <a:t>〇名</a:t>
            </a:r>
            <a:r>
              <a:rPr kumimoji="1" lang="ja-JP" altLang="en-US" sz="1400">
                <a:solidFill>
                  <a:schemeClr val="tx1"/>
                </a:solidFill>
              </a:rPr>
              <a:t>　参画機関　</a:t>
            </a:r>
            <a:r>
              <a:rPr kumimoji="1" lang="ja-JP" altLang="en-US" sz="1400">
                <a:solidFill>
                  <a:schemeClr val="accent1"/>
                </a:solidFill>
              </a:rPr>
              <a:t>〇〇大学、株式会社〇〇、〇〇機構</a:t>
            </a:r>
            <a:endParaRPr kumimoji="1" lang="en-US" altLang="ja-JP" sz="1400">
              <a:solidFill>
                <a:schemeClr val="accent1"/>
              </a:solidFill>
            </a:endParaRPr>
          </a:p>
          <a:p>
            <a:r>
              <a:rPr kumimoji="1" lang="ja-JP" altLang="en-US" sz="1400">
                <a:solidFill>
                  <a:schemeClr val="tx1"/>
                </a:solidFill>
              </a:rPr>
              <a:t>令和６年度予算　</a:t>
            </a:r>
            <a:r>
              <a:rPr kumimoji="1" lang="ja-JP" altLang="en-US" sz="1400">
                <a:solidFill>
                  <a:schemeClr val="accent1"/>
                </a:solidFill>
              </a:rPr>
              <a:t>〇，〇〇〇万円</a:t>
            </a:r>
          </a:p>
        </p:txBody>
      </p:sp>
      <p:sp>
        <p:nvSpPr>
          <p:cNvPr id="18" name="四角形: 角を丸くする 17">
            <a:extLst>
              <a:ext uri="{FF2B5EF4-FFF2-40B4-BE49-F238E27FC236}">
                <a16:creationId xmlns:a16="http://schemas.microsoft.com/office/drawing/2014/main" id="{B3635234-8725-366A-A1EF-084C2EFE8C11}"/>
              </a:ext>
            </a:extLst>
          </p:cNvPr>
          <p:cNvSpPr/>
          <p:nvPr/>
        </p:nvSpPr>
        <p:spPr>
          <a:xfrm>
            <a:off x="3235960" y="5070519"/>
            <a:ext cx="6103112" cy="9567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a:solidFill>
                  <a:schemeClr val="tx1"/>
                </a:solidFill>
              </a:rPr>
              <a:t>実施課題３　</a:t>
            </a:r>
            <a:r>
              <a:rPr kumimoji="1" lang="ja-JP" altLang="en-US" sz="1400" b="1">
                <a:solidFill>
                  <a:schemeClr val="accent1"/>
                </a:solidFill>
              </a:rPr>
              <a:t>〇〇〇装置の現地実証</a:t>
            </a:r>
            <a:endParaRPr kumimoji="1" lang="en-US" altLang="ja-JP" sz="1400" b="1">
              <a:solidFill>
                <a:schemeClr val="accent1"/>
              </a:solidFill>
            </a:endParaRPr>
          </a:p>
          <a:p>
            <a:r>
              <a:rPr kumimoji="1" lang="ja-JP" altLang="en-US" sz="1400">
                <a:solidFill>
                  <a:schemeClr val="tx1"/>
                </a:solidFill>
              </a:rPr>
              <a:t>責任者　</a:t>
            </a:r>
            <a:r>
              <a:rPr kumimoji="1" lang="ja-JP" altLang="en-US" sz="1400">
                <a:solidFill>
                  <a:schemeClr val="accent1"/>
                </a:solidFill>
              </a:rPr>
              <a:t>〇〇機構　〇〇領域長　〇〇　〇〇</a:t>
            </a:r>
            <a:endParaRPr kumimoji="1" lang="en-US" altLang="ja-JP" sz="1400">
              <a:solidFill>
                <a:schemeClr val="accent1"/>
              </a:solidFill>
            </a:endParaRPr>
          </a:p>
          <a:p>
            <a:r>
              <a:rPr kumimoji="1" lang="ja-JP" altLang="en-US" sz="1400">
                <a:solidFill>
                  <a:schemeClr val="tx1"/>
                </a:solidFill>
              </a:rPr>
              <a:t>従事者　</a:t>
            </a:r>
            <a:r>
              <a:rPr kumimoji="1" lang="ja-JP" altLang="en-US" sz="1400">
                <a:solidFill>
                  <a:schemeClr val="accent1"/>
                </a:solidFill>
              </a:rPr>
              <a:t>〇名</a:t>
            </a:r>
            <a:r>
              <a:rPr kumimoji="1" lang="ja-JP" altLang="en-US" sz="1400">
                <a:solidFill>
                  <a:schemeClr val="tx1"/>
                </a:solidFill>
              </a:rPr>
              <a:t>　参画機関　</a:t>
            </a:r>
            <a:r>
              <a:rPr kumimoji="1" lang="ja-JP" altLang="en-US" sz="1400">
                <a:solidFill>
                  <a:schemeClr val="accent1"/>
                </a:solidFill>
              </a:rPr>
              <a:t>〇〇大学、株式会社〇〇、〇〇機構</a:t>
            </a:r>
            <a:endParaRPr kumimoji="1" lang="en-US" altLang="ja-JP" sz="1400">
              <a:solidFill>
                <a:schemeClr val="accent1"/>
              </a:solidFill>
            </a:endParaRPr>
          </a:p>
          <a:p>
            <a:r>
              <a:rPr kumimoji="1" lang="ja-JP" altLang="en-US" sz="1400">
                <a:solidFill>
                  <a:schemeClr val="tx1"/>
                </a:solidFill>
              </a:rPr>
              <a:t>令和６年度予算　</a:t>
            </a:r>
            <a:r>
              <a:rPr kumimoji="1" lang="ja-JP" altLang="en-US" sz="1400">
                <a:solidFill>
                  <a:schemeClr val="accent1"/>
                </a:solidFill>
              </a:rPr>
              <a:t>〇，〇〇〇万円</a:t>
            </a:r>
          </a:p>
        </p:txBody>
      </p:sp>
    </p:spTree>
    <p:extLst>
      <p:ext uri="{BB962C8B-B14F-4D97-AF65-F5344CB8AC3E}">
        <p14:creationId xmlns:p14="http://schemas.microsoft.com/office/powerpoint/2010/main" val="346632497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9FA2F17E680794681F1DA4A5AD833BE" ma:contentTypeVersion="15" ma:contentTypeDescription="新しいドキュメントを作成します。" ma:contentTypeScope="" ma:versionID="c5e32376ce62adb31a1633f90b916095">
  <xsd:schema xmlns:xsd="http://www.w3.org/2001/XMLSchema" xmlns:xs="http://www.w3.org/2001/XMLSchema" xmlns:p="http://schemas.microsoft.com/office/2006/metadata/properties" xmlns:ns2="5a4f791c-612c-4286-8b85-5f0cd475f6f6" xmlns:ns3="64948284-3cf4-4732-b00e-cae229ec49c3" targetNamespace="http://schemas.microsoft.com/office/2006/metadata/properties" ma:root="true" ma:fieldsID="785d1fd0b072ff393af67b5dbbb1776a" ns2:_="" ns3:_="">
    <xsd:import namespace="5a4f791c-612c-4286-8b85-5f0cd475f6f6"/>
    <xsd:import namespace="64948284-3cf4-4732-b00e-cae229ec49c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4f791c-612c-4286-8b85-5f0cd475f6f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4948284-3cf4-4732-b00e-cae229ec49c3"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2f14943b-4c13-4609-9c29-e30349a08238}" ma:internalName="TaxCatchAll" ma:showField="CatchAllData" ma:web="64948284-3cf4-4732-b00e-cae229ec49c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a4f791c-612c-4286-8b85-5f0cd475f6f6">
      <Terms xmlns="http://schemas.microsoft.com/office/infopath/2007/PartnerControls"/>
    </lcf76f155ced4ddcb4097134ff3c332f>
    <TaxCatchAll xmlns="64948284-3cf4-4732-b00e-cae229ec49c3" xsi:nil="true"/>
  </documentManagement>
</p:properties>
</file>

<file path=customXml/itemProps1.xml><?xml version="1.0" encoding="utf-8"?>
<ds:datastoreItem xmlns:ds="http://schemas.openxmlformats.org/officeDocument/2006/customXml" ds:itemID="{36FBB19A-569E-4222-BA30-513B4DFE2979}"/>
</file>

<file path=customXml/itemProps2.xml><?xml version="1.0" encoding="utf-8"?>
<ds:datastoreItem xmlns:ds="http://schemas.openxmlformats.org/officeDocument/2006/customXml" ds:itemID="{ECB2F6EB-CA6F-48A8-A1F0-A055AB5AA2B1}"/>
</file>

<file path=customXml/itemProps3.xml><?xml version="1.0" encoding="utf-8"?>
<ds:datastoreItem xmlns:ds="http://schemas.openxmlformats.org/officeDocument/2006/customXml" ds:itemID="{1F64856C-AC9F-4704-A616-0CBD9553923B}"/>
</file>

<file path=docProps/app.xml><?xml version="1.0" encoding="utf-8"?>
<Properties xmlns="http://schemas.openxmlformats.org/officeDocument/2006/extended-properties" xmlns:vt="http://schemas.openxmlformats.org/officeDocument/2006/docPropsVTypes">
  <Template>Office Theme 2013 - 2022</Template>
  <TotalTime>0</TotalTime>
  <Words>174</Words>
  <Application>Microsoft Office PowerPoint</Application>
  <PresentationFormat>A4 210 x 297 mm</PresentationFormat>
  <Paragraphs>20</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2024-10-02T07:27:13Z</dcterms:created>
  <dcterms:modified xsi:type="dcterms:W3CDTF">2024-10-02T07:27:21Z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0x01010089FA2F17E680794681F1DA4A5AD833BE</vt:lpwstr>
  </property>
</Properties>
</file>